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5" r:id="rId3"/>
    <p:sldId id="266" r:id="rId4"/>
    <p:sldId id="257" r:id="rId5"/>
    <p:sldId id="258" r:id="rId6"/>
    <p:sldId id="259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02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65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3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2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65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0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10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5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5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91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92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94AF207-CDB6-4763-BADD-F0ED018FC327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E58A8E0-6AEF-4C3D-A79A-B78A7382CAA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022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74608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+mn-lt"/>
              </a:rPr>
              <a:t>HOTEL MANAGEMENT SYSTEM</a:t>
            </a:r>
            <a:endParaRPr lang="en-US" sz="48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787" y="4478710"/>
            <a:ext cx="9144000" cy="172448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Presented By:</a:t>
            </a:r>
          </a:p>
          <a:p>
            <a:r>
              <a:rPr lang="en-US" dirty="0" err="1" smtClean="0"/>
              <a:t>Meher</a:t>
            </a:r>
            <a:r>
              <a:rPr lang="en-US" dirty="0" smtClean="0"/>
              <a:t> Jain</a:t>
            </a:r>
          </a:p>
          <a:p>
            <a:r>
              <a:rPr lang="en-US" dirty="0"/>
              <a:t>Radhika M. </a:t>
            </a:r>
            <a:r>
              <a:rPr lang="en-US" dirty="0" smtClean="0"/>
              <a:t>Paryekar</a:t>
            </a:r>
          </a:p>
          <a:p>
            <a:r>
              <a:rPr lang="en-US" dirty="0" err="1" smtClean="0"/>
              <a:t>Subir</a:t>
            </a:r>
            <a:r>
              <a:rPr lang="en-US" dirty="0" smtClean="0"/>
              <a:t> </a:t>
            </a:r>
            <a:r>
              <a:rPr lang="en-US" dirty="0" err="1" smtClean="0"/>
              <a:t>Padhee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34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480" y="2001348"/>
            <a:ext cx="3810000" cy="3810000"/>
          </a:xfrm>
        </p:spPr>
      </p:pic>
      <p:sp>
        <p:nvSpPr>
          <p:cNvPr id="6" name="TextBox 5"/>
          <p:cNvSpPr txBox="1"/>
          <p:nvPr/>
        </p:nvSpPr>
        <p:spPr>
          <a:xfrm>
            <a:off x="4619270" y="6075336"/>
            <a:ext cx="30144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ref: https</a:t>
            </a:r>
            <a:r>
              <a:rPr lang="en-US" sz="1000" dirty="0"/>
              <a:t>://memegenerator.net/instance/64587201</a:t>
            </a:r>
          </a:p>
        </p:txBody>
      </p:sp>
    </p:spTree>
    <p:extLst>
      <p:ext uri="{BB962C8B-B14F-4D97-AF65-F5344CB8AC3E}">
        <p14:creationId xmlns:p14="http://schemas.microsoft.com/office/powerpoint/2010/main" val="80804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A </a:t>
            </a:r>
            <a:r>
              <a:rPr lang="en-US" sz="2400" dirty="0"/>
              <a:t>Hotel Management System in the form of a stand-alone application. </a:t>
            </a: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It </a:t>
            </a:r>
            <a:r>
              <a:rPr lang="en-US" sz="2400" dirty="0"/>
              <a:t>will allow customers, hotel administrative staff and other employees to access the hotel services, administrative activities and employee services respectively.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039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 IMPLEMENTED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User can sign up in the system depending on his/her role.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User can log in to the system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Customer can check room availability and make a booking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Customer can view the food menu and order food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Customer can view and pay bill for room booking and food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The House </a:t>
            </a:r>
            <a:r>
              <a:rPr lang="en-US" sz="2400" dirty="0"/>
              <a:t>K</a:t>
            </a:r>
            <a:r>
              <a:rPr lang="en-US" sz="2400" dirty="0" smtClean="0"/>
              <a:t>eeping staff can view and update the supply inventory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/>
              <a:t>The </a:t>
            </a:r>
            <a:r>
              <a:rPr lang="en-US" sz="2400" dirty="0" smtClean="0"/>
              <a:t>Catering </a:t>
            </a:r>
            <a:r>
              <a:rPr lang="en-US" sz="2400" dirty="0"/>
              <a:t>staff can view and update the </a:t>
            </a:r>
            <a:r>
              <a:rPr lang="en-US" sz="2400" dirty="0" smtClean="0"/>
              <a:t>food </a:t>
            </a:r>
            <a:r>
              <a:rPr lang="en-US" sz="2400" dirty="0"/>
              <a:t>inventory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6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hotelmanagementsystem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170097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133599"/>
            <a:ext cx="10018713" cy="3124201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Factory Method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Singleton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MVC (Architectural Pattern)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815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2608" y="0"/>
            <a:ext cx="10018713" cy="1752599"/>
          </a:xfrm>
        </p:spPr>
        <p:txBody>
          <a:bodyPr/>
          <a:lstStyle/>
          <a:p>
            <a:r>
              <a:rPr lang="en-US" dirty="0" smtClean="0"/>
              <a:t>FACTORY </a:t>
            </a:r>
            <a:r>
              <a:rPr lang="en-US" dirty="0" smtClean="0"/>
              <a:t>METHOD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600" y="1823015"/>
            <a:ext cx="8177776" cy="4022725"/>
          </a:xfrm>
        </p:spPr>
      </p:pic>
    </p:spTree>
    <p:extLst>
      <p:ext uri="{BB962C8B-B14F-4D97-AF65-F5344CB8AC3E}">
        <p14:creationId xmlns:p14="http://schemas.microsoft.com/office/powerpoint/2010/main" val="249588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 PATTERN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704" y="2438399"/>
            <a:ext cx="2648320" cy="140037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65" y="2204151"/>
            <a:ext cx="7524750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3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 DESIGN PATTERNS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33601"/>
            <a:ext cx="10018713" cy="3657600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Memento-To </a:t>
            </a:r>
            <a:r>
              <a:rPr lang="en-US" sz="2400" dirty="0" smtClean="0"/>
              <a:t>save </a:t>
            </a:r>
            <a:r>
              <a:rPr lang="en-US" sz="2400" dirty="0"/>
              <a:t>u</a:t>
            </a:r>
            <a:r>
              <a:rPr lang="en-US" sz="2400" dirty="0" smtClean="0"/>
              <a:t>ser</a:t>
            </a:r>
            <a:r>
              <a:rPr lang="en-US" sz="2400" dirty="0" smtClean="0"/>
              <a:t> preferences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Flyweight -To store </a:t>
            </a:r>
            <a:r>
              <a:rPr lang="en-US" sz="2400" dirty="0" smtClean="0"/>
              <a:t>pictures </a:t>
            </a:r>
            <a:r>
              <a:rPr lang="en-US" sz="2400" dirty="0" smtClean="0"/>
              <a:t>of rooms </a:t>
            </a:r>
            <a:r>
              <a:rPr lang="en-US" sz="2400" dirty="0" smtClean="0"/>
              <a:t>and food items as flyweight objects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Command- To undo user selection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9119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33601"/>
            <a:ext cx="10018713" cy="3657600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sz="2200" dirty="0" smtClean="0"/>
              <a:t>BLOB </a:t>
            </a:r>
            <a:endParaRPr lang="en-US" sz="2200" dirty="0" smtClean="0"/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/>
              <a:t>Initially </a:t>
            </a:r>
            <a:r>
              <a:rPr lang="en-US" sz="2000" dirty="0" smtClean="0"/>
              <a:t>had a Single Controller in Class </a:t>
            </a:r>
            <a:r>
              <a:rPr lang="en-US" sz="2000" dirty="0" smtClean="0"/>
              <a:t>Diagram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2000" dirty="0" smtClean="0"/>
              <a:t>Separated the controller into different controllers related to specific task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8687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2897</TotalTime>
  <Words>196</Words>
  <Application>Microsoft Office PowerPoint</Application>
  <PresentationFormat>Widescreen</PresentationFormat>
  <Paragraphs>41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Wingdings</vt:lpstr>
      <vt:lpstr>Retrospect</vt:lpstr>
      <vt:lpstr>HOTEL MANAGEMENT SYSTEM</vt:lpstr>
      <vt:lpstr>OVERVIEW</vt:lpstr>
      <vt:lpstr>USE CASES IMPLEMENTED</vt:lpstr>
      <vt:lpstr>DEMO</vt:lpstr>
      <vt:lpstr>DESIGN PATTERNS</vt:lpstr>
      <vt:lpstr>FACTORY METHOD</vt:lpstr>
      <vt:lpstr>SINGLETON PATTERN</vt:lpstr>
      <vt:lpstr>FUTURE DESIGN PATTERNS </vt:lpstr>
      <vt:lpstr>Anti Patterns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MANAGEMENT SYSTEM</dc:title>
  <dc:creator>Radhika Paryekar</dc:creator>
  <cp:lastModifiedBy>test</cp:lastModifiedBy>
  <cp:revision>15</cp:revision>
  <dcterms:created xsi:type="dcterms:W3CDTF">2016-12-03T00:25:20Z</dcterms:created>
  <dcterms:modified xsi:type="dcterms:W3CDTF">2016-12-06T05:45:42Z</dcterms:modified>
</cp:coreProperties>
</file>

<file path=docProps/thumbnail.jpeg>
</file>